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CA479A-0EC8-0844-AC80-C65526188D8C}" v="2" dt="2026-04-09T20:47:43.5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7:43.591" v="15"/>
      <pc:docMkLst>
        <pc:docMk/>
      </pc:docMkLst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24:55.898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24:55.898" v="11"/>
          <ac:picMkLst>
            <pc:docMk/>
            <pc:sldMk cId="2433374918" sldId="257"/>
            <ac:picMk id="2" creationId="{BA21EEE1-E880-7C9E-1721-1EB4D1E95671}"/>
          </ac:picMkLst>
        </pc:picChg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7:43.591" v="1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7:43.591" v="1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25:02.266" v="12" actId="680"/>
        <pc:sldMkLst>
          <pc:docMk/>
          <pc:sldMk cId="2004173740" sldId="263"/>
        </pc:sldMkLst>
      </pc:sldChg>
      <pc:sldChg chg="new">
        <pc:chgData name="Hanne Liv Gryting" userId="d55e2bfa-772b-47b3-a105-54a9f5c6fbde" providerId="ADAL" clId="{F047557D-4E65-51B3-8759-A83AB81584A5}" dt="2026-04-09T20:25:08.082" v="13" actId="680"/>
        <pc:sldMkLst>
          <pc:docMk/>
          <pc:sldMk cId="678693171" sldId="264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891369840" sldId="264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09T20:25:18.151" v="14" actId="680"/>
        <pc:sldMkLst>
          <pc:docMk/>
          <pc:sldMk cId="3109607666" sldId="265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24:52.219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24:38.479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24:38.479" v="9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24:21.348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24:38.479" v="9" actId="14100"/>
            <ac:picMkLst>
              <pc:docMk/>
              <pc:sldMasterMk cId="3838146109" sldId="2147483648"/>
              <pc:sldLayoutMk cId="53344019" sldId="2147483696"/>
              <ac:picMk id="4" creationId="{C37E97AF-51A1-F44A-D0C7-04F3987892E0}"/>
            </ac:picMkLst>
          </pc:picChg>
          <pc:picChg chg="del">
            <ac:chgData name="Hanne Liv Gryting" userId="d55e2bfa-772b-47b3-a105-54a9f5c6fbde" providerId="ADAL" clId="{F047557D-4E65-51B3-8759-A83AB81584A5}" dt="2026-04-09T20:24:19.709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24:22.972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24:24.727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09T20:24:26.101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tekst, Font&#10;&#10;KI-generert innhold kan være feil.">
            <a:extLst>
              <a:ext uri="{FF2B5EF4-FFF2-40B4-BE49-F238E27FC236}">
                <a16:creationId xmlns:a16="http://schemas.microsoft.com/office/drawing/2014/main" id="{C37E97AF-51A1-F44A-D0C7-04F3987892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57C0E5A1-670A-5C7B-2C90-189019F175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915E21F8-FB0F-7BF2-5E95-AB5DB29A04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099207F8-953F-A9A4-789D-BF541EBFEA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C6260322-BB5C-7388-4E7E-B51A7E65A0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D4D8E3EB-4527-43EA-CA0B-CE5B4740D5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74A4BD02-871C-79FF-5B50-E0A784817C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2E382FD1-94E3-1DC4-DE0E-CC5C97A756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B700D9F7-BFB4-FA48-80CD-DA1EC23006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9766E5C5-7898-0610-F61D-75FF07885D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5CF84FF2-F6CA-DD9F-AE6C-125A8DB46C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BF991878-C03A-C269-AE3F-5F6EF7673C3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8734B5A5-0ED1-349C-E0EC-D2731975D1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CBAFCACE-FC97-717F-6B39-C751D71BB1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7A6BFA7A-5DA9-B865-4A13-049661669A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BF299044-C028-F160-2645-E3D3B6EF04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C2AE4320-338A-6779-AF17-962F02036B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E9CF5310-93A2-17E6-7ADB-9FE9AB7C17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A167AD2C-9170-C0C9-3D2E-6E17A6F525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26E23678-D2C1-8F1C-E04B-11C45E399A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99B28314-0641-E5DC-FED7-422D01BCDD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AC0441D2-7968-1669-09E6-75300CDB93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9589FF1F-6385-5738-736E-6E7344F8D4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B8C20F36-DE0E-7F23-1C76-155C47A601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05B24AB3-266A-EB1E-E40C-5159EC5ED0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7" name="Bilde 16">
            <a:extLst>
              <a:ext uri="{FF2B5EF4-FFF2-40B4-BE49-F238E27FC236}">
                <a16:creationId xmlns:a16="http://schemas.microsoft.com/office/drawing/2014/main" id="{2BF2D329-DD68-13A4-3C1A-846FD0BD74E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-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17B79BD-16F9-FD29-C644-9B501564F5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FAB75E9-C383-32F9-F5FA-6864927E98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04173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6C91630-8EBF-CAC4-B72A-0C10EB302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F1641B0-7AA3-2058-65CA-1CF3D9780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3EE7DB14-F4A5-5570-0247-6A633352AFE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8693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710CB0C-06D3-F370-9870-EEB80823C7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A75BEE09-4ECE-329F-82C3-E3B9451672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09607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21EEE1-E880-7C9E-1721-1EB4D1E95671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C06FDD-DAD8-4C1B-B080-8DF151D46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6CF59B-8AE0-4203-A139-6AE79FD1A4B5}">
  <ds:schemaRefs>
    <ds:schemaRef ds:uri="http://schemas.microsoft.com/office/2006/documentManagement/types"/>
    <ds:schemaRef ds:uri="http://purl.org/dc/terms/"/>
    <ds:schemaRef ds:uri="7f71b5f3-c6b4-4442-86ee-8130fab3113a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30a71399-637f-4a89-8bae-72aa2dedfa27"/>
  </ds:schemaRefs>
</ds:datastoreItem>
</file>

<file path=customXml/itemProps3.xml><?xml version="1.0" encoding="utf-8"?>
<ds:datastoreItem xmlns:ds="http://schemas.openxmlformats.org/officeDocument/2006/customXml" ds:itemID="{010A68CA-D87E-4BD8-B9A2-741B9772C6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1986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29</cp:revision>
  <dcterms:created xsi:type="dcterms:W3CDTF">2025-09-10T11:13:11Z</dcterms:created>
  <dcterms:modified xsi:type="dcterms:W3CDTF">2026-04-09T20:47:44Z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